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a, Kenan" userId="3929b782-325e-4207-b618-657c1ddb6ded" providerId="ADAL" clId="{8FE9B614-1892-4A2D-89A2-3FA807CBFFDC}"/>
    <pc:docChg chg="custSel addSld modSld">
      <pc:chgData name="Kaya, Kenan" userId="3929b782-325e-4207-b618-657c1ddb6ded" providerId="ADAL" clId="{8FE9B614-1892-4A2D-89A2-3FA807CBFFDC}" dt="2025-01-02T11:10:56.539" v="39" actId="22"/>
      <pc:docMkLst>
        <pc:docMk/>
      </pc:docMkLst>
      <pc:sldChg chg="addSp delSp modSp new mod">
        <pc:chgData name="Kaya, Kenan" userId="3929b782-325e-4207-b618-657c1ddb6ded" providerId="ADAL" clId="{8FE9B614-1892-4A2D-89A2-3FA807CBFFDC}" dt="2025-01-02T10:17:26.178" v="1" actId="22"/>
        <pc:sldMkLst>
          <pc:docMk/>
          <pc:sldMk cId="3534438556" sldId="256"/>
        </pc:sldMkLst>
        <pc:spChg chg="del">
          <ac:chgData name="Kaya, Kenan" userId="3929b782-325e-4207-b618-657c1ddb6ded" providerId="ADAL" clId="{8FE9B614-1892-4A2D-89A2-3FA807CBFFDC}" dt="2025-01-02T10:17:26.178" v="1" actId="22"/>
          <ac:spMkLst>
            <pc:docMk/>
            <pc:sldMk cId="3534438556" sldId="256"/>
            <ac:spMk id="3" creationId="{A885C616-D48C-6430-1C29-9E49B7422C45}"/>
          </ac:spMkLst>
        </pc:spChg>
        <pc:picChg chg="add mod ord">
          <ac:chgData name="Kaya, Kenan" userId="3929b782-325e-4207-b618-657c1ddb6ded" providerId="ADAL" clId="{8FE9B614-1892-4A2D-89A2-3FA807CBFFDC}" dt="2025-01-02T10:17:26.178" v="1" actId="22"/>
          <ac:picMkLst>
            <pc:docMk/>
            <pc:sldMk cId="3534438556" sldId="256"/>
            <ac:picMk id="5" creationId="{BFFA86B0-9D9C-266E-87D1-A064F6BCABA9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18:09.164" v="3" actId="22"/>
        <pc:sldMkLst>
          <pc:docMk/>
          <pc:sldMk cId="2607143775" sldId="257"/>
        </pc:sldMkLst>
        <pc:spChg chg="del">
          <ac:chgData name="Kaya, Kenan" userId="3929b782-325e-4207-b618-657c1ddb6ded" providerId="ADAL" clId="{8FE9B614-1892-4A2D-89A2-3FA807CBFFDC}" dt="2025-01-02T10:18:09.164" v="3" actId="22"/>
          <ac:spMkLst>
            <pc:docMk/>
            <pc:sldMk cId="2607143775" sldId="257"/>
            <ac:spMk id="3" creationId="{343E5681-56CF-0AF3-BE2E-B1274BBED17F}"/>
          </ac:spMkLst>
        </pc:spChg>
        <pc:picChg chg="add mod ord">
          <ac:chgData name="Kaya, Kenan" userId="3929b782-325e-4207-b618-657c1ddb6ded" providerId="ADAL" clId="{8FE9B614-1892-4A2D-89A2-3FA807CBFFDC}" dt="2025-01-02T10:18:09.164" v="3" actId="22"/>
          <ac:picMkLst>
            <pc:docMk/>
            <pc:sldMk cId="2607143775" sldId="257"/>
            <ac:picMk id="5" creationId="{4C87D893-DFCF-7439-DD49-4293E67EE209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20:10.005" v="5" actId="22"/>
        <pc:sldMkLst>
          <pc:docMk/>
          <pc:sldMk cId="1451998574" sldId="258"/>
        </pc:sldMkLst>
        <pc:spChg chg="del">
          <ac:chgData name="Kaya, Kenan" userId="3929b782-325e-4207-b618-657c1ddb6ded" providerId="ADAL" clId="{8FE9B614-1892-4A2D-89A2-3FA807CBFFDC}" dt="2025-01-02T10:20:10.005" v="5" actId="22"/>
          <ac:spMkLst>
            <pc:docMk/>
            <pc:sldMk cId="1451998574" sldId="258"/>
            <ac:spMk id="3" creationId="{7A14F5A2-891C-1208-7B82-53FE32A06804}"/>
          </ac:spMkLst>
        </pc:spChg>
        <pc:picChg chg="add mod ord">
          <ac:chgData name="Kaya, Kenan" userId="3929b782-325e-4207-b618-657c1ddb6ded" providerId="ADAL" clId="{8FE9B614-1892-4A2D-89A2-3FA807CBFFDC}" dt="2025-01-02T10:20:10.005" v="5" actId="22"/>
          <ac:picMkLst>
            <pc:docMk/>
            <pc:sldMk cId="1451998574" sldId="258"/>
            <ac:picMk id="5" creationId="{92C92382-91F5-75FE-33BE-1F10F5677669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27:41.002" v="7" actId="22"/>
        <pc:sldMkLst>
          <pc:docMk/>
          <pc:sldMk cId="1449738475" sldId="259"/>
        </pc:sldMkLst>
        <pc:spChg chg="del">
          <ac:chgData name="Kaya, Kenan" userId="3929b782-325e-4207-b618-657c1ddb6ded" providerId="ADAL" clId="{8FE9B614-1892-4A2D-89A2-3FA807CBFFDC}" dt="2025-01-02T10:27:41.002" v="7" actId="22"/>
          <ac:spMkLst>
            <pc:docMk/>
            <pc:sldMk cId="1449738475" sldId="259"/>
            <ac:spMk id="3" creationId="{E3AD77ED-22A3-2A7E-568E-8BDEEBB81BD0}"/>
          </ac:spMkLst>
        </pc:spChg>
        <pc:picChg chg="add mod ord">
          <ac:chgData name="Kaya, Kenan" userId="3929b782-325e-4207-b618-657c1ddb6ded" providerId="ADAL" clId="{8FE9B614-1892-4A2D-89A2-3FA807CBFFDC}" dt="2025-01-02T10:27:41.002" v="7" actId="22"/>
          <ac:picMkLst>
            <pc:docMk/>
            <pc:sldMk cId="1449738475" sldId="259"/>
            <ac:picMk id="5" creationId="{D5F1DC65-7F84-F5DB-15C3-FFF6E780D450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28:33.526" v="9" actId="22"/>
        <pc:sldMkLst>
          <pc:docMk/>
          <pc:sldMk cId="254348355" sldId="260"/>
        </pc:sldMkLst>
        <pc:spChg chg="del">
          <ac:chgData name="Kaya, Kenan" userId="3929b782-325e-4207-b618-657c1ddb6ded" providerId="ADAL" clId="{8FE9B614-1892-4A2D-89A2-3FA807CBFFDC}" dt="2025-01-02T10:28:33.526" v="9" actId="22"/>
          <ac:spMkLst>
            <pc:docMk/>
            <pc:sldMk cId="254348355" sldId="260"/>
            <ac:spMk id="3" creationId="{BB2CB16F-745E-491D-7540-51E818C66155}"/>
          </ac:spMkLst>
        </pc:spChg>
        <pc:picChg chg="add mod ord">
          <ac:chgData name="Kaya, Kenan" userId="3929b782-325e-4207-b618-657c1ddb6ded" providerId="ADAL" clId="{8FE9B614-1892-4A2D-89A2-3FA807CBFFDC}" dt="2025-01-02T10:28:33.526" v="9" actId="22"/>
          <ac:picMkLst>
            <pc:docMk/>
            <pc:sldMk cId="254348355" sldId="260"/>
            <ac:picMk id="5" creationId="{367850A2-97AE-BA8C-85D3-72E43EB2420A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30:03.361" v="11" actId="22"/>
        <pc:sldMkLst>
          <pc:docMk/>
          <pc:sldMk cId="2360423523" sldId="261"/>
        </pc:sldMkLst>
        <pc:spChg chg="del">
          <ac:chgData name="Kaya, Kenan" userId="3929b782-325e-4207-b618-657c1ddb6ded" providerId="ADAL" clId="{8FE9B614-1892-4A2D-89A2-3FA807CBFFDC}" dt="2025-01-02T10:30:03.361" v="11" actId="22"/>
          <ac:spMkLst>
            <pc:docMk/>
            <pc:sldMk cId="2360423523" sldId="261"/>
            <ac:spMk id="3" creationId="{9B9A2FB8-E405-461C-26DF-44CF951A041B}"/>
          </ac:spMkLst>
        </pc:spChg>
        <pc:picChg chg="add mod ord">
          <ac:chgData name="Kaya, Kenan" userId="3929b782-325e-4207-b618-657c1ddb6ded" providerId="ADAL" clId="{8FE9B614-1892-4A2D-89A2-3FA807CBFFDC}" dt="2025-01-02T10:30:03.361" v="11" actId="22"/>
          <ac:picMkLst>
            <pc:docMk/>
            <pc:sldMk cId="2360423523" sldId="261"/>
            <ac:picMk id="5" creationId="{0967F787-1CF2-443B-C408-4B064A595268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34:17.298" v="13" actId="22"/>
        <pc:sldMkLst>
          <pc:docMk/>
          <pc:sldMk cId="573368722" sldId="262"/>
        </pc:sldMkLst>
        <pc:spChg chg="del">
          <ac:chgData name="Kaya, Kenan" userId="3929b782-325e-4207-b618-657c1ddb6ded" providerId="ADAL" clId="{8FE9B614-1892-4A2D-89A2-3FA807CBFFDC}" dt="2025-01-02T10:34:17.298" v="13" actId="22"/>
          <ac:spMkLst>
            <pc:docMk/>
            <pc:sldMk cId="573368722" sldId="262"/>
            <ac:spMk id="3" creationId="{5B54A7EE-F955-7EB3-3745-A4755520BE89}"/>
          </ac:spMkLst>
        </pc:spChg>
        <pc:picChg chg="add mod ord">
          <ac:chgData name="Kaya, Kenan" userId="3929b782-325e-4207-b618-657c1ddb6ded" providerId="ADAL" clId="{8FE9B614-1892-4A2D-89A2-3FA807CBFFDC}" dt="2025-01-02T10:34:17.298" v="13" actId="22"/>
          <ac:picMkLst>
            <pc:docMk/>
            <pc:sldMk cId="573368722" sldId="262"/>
            <ac:picMk id="5" creationId="{EC3B67D9-EF19-F8F1-D3E7-B5CC8F79FB1A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35:50.781" v="15" actId="22"/>
        <pc:sldMkLst>
          <pc:docMk/>
          <pc:sldMk cId="3729856920" sldId="263"/>
        </pc:sldMkLst>
        <pc:spChg chg="del">
          <ac:chgData name="Kaya, Kenan" userId="3929b782-325e-4207-b618-657c1ddb6ded" providerId="ADAL" clId="{8FE9B614-1892-4A2D-89A2-3FA807CBFFDC}" dt="2025-01-02T10:35:50.781" v="15" actId="22"/>
          <ac:spMkLst>
            <pc:docMk/>
            <pc:sldMk cId="3729856920" sldId="263"/>
            <ac:spMk id="3" creationId="{2E4494EC-86E1-C614-F864-B2173585733A}"/>
          </ac:spMkLst>
        </pc:spChg>
        <pc:picChg chg="add mod ord">
          <ac:chgData name="Kaya, Kenan" userId="3929b782-325e-4207-b618-657c1ddb6ded" providerId="ADAL" clId="{8FE9B614-1892-4A2D-89A2-3FA807CBFFDC}" dt="2025-01-02T10:35:50.781" v="15" actId="22"/>
          <ac:picMkLst>
            <pc:docMk/>
            <pc:sldMk cId="3729856920" sldId="263"/>
            <ac:picMk id="5" creationId="{C3F08FE6-D644-2F46-53C3-944B95F74DFC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46:36.012" v="17" actId="22"/>
        <pc:sldMkLst>
          <pc:docMk/>
          <pc:sldMk cId="1868108101" sldId="264"/>
        </pc:sldMkLst>
        <pc:spChg chg="del">
          <ac:chgData name="Kaya, Kenan" userId="3929b782-325e-4207-b618-657c1ddb6ded" providerId="ADAL" clId="{8FE9B614-1892-4A2D-89A2-3FA807CBFFDC}" dt="2025-01-02T10:46:36.012" v="17" actId="22"/>
          <ac:spMkLst>
            <pc:docMk/>
            <pc:sldMk cId="1868108101" sldId="264"/>
            <ac:spMk id="3" creationId="{BB5F6157-B0C6-282D-5EC3-7D347FBD07C2}"/>
          </ac:spMkLst>
        </pc:spChg>
        <pc:picChg chg="add mod ord">
          <ac:chgData name="Kaya, Kenan" userId="3929b782-325e-4207-b618-657c1ddb6ded" providerId="ADAL" clId="{8FE9B614-1892-4A2D-89A2-3FA807CBFFDC}" dt="2025-01-02T10:46:36.012" v="17" actId="22"/>
          <ac:picMkLst>
            <pc:docMk/>
            <pc:sldMk cId="1868108101" sldId="264"/>
            <ac:picMk id="5" creationId="{C89529DF-39C4-CFF8-1212-0232729A44A4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49:46.488" v="19" actId="22"/>
        <pc:sldMkLst>
          <pc:docMk/>
          <pc:sldMk cId="2013817800" sldId="265"/>
        </pc:sldMkLst>
        <pc:spChg chg="del">
          <ac:chgData name="Kaya, Kenan" userId="3929b782-325e-4207-b618-657c1ddb6ded" providerId="ADAL" clId="{8FE9B614-1892-4A2D-89A2-3FA807CBFFDC}" dt="2025-01-02T10:49:46.488" v="19" actId="22"/>
          <ac:spMkLst>
            <pc:docMk/>
            <pc:sldMk cId="2013817800" sldId="265"/>
            <ac:spMk id="3" creationId="{19B0F9D4-03CA-80E0-012E-4F48AEB23437}"/>
          </ac:spMkLst>
        </pc:spChg>
        <pc:picChg chg="add mod ord">
          <ac:chgData name="Kaya, Kenan" userId="3929b782-325e-4207-b618-657c1ddb6ded" providerId="ADAL" clId="{8FE9B614-1892-4A2D-89A2-3FA807CBFFDC}" dt="2025-01-02T10:49:46.488" v="19" actId="22"/>
          <ac:picMkLst>
            <pc:docMk/>
            <pc:sldMk cId="2013817800" sldId="265"/>
            <ac:picMk id="5" creationId="{58276AE3-A309-7FCA-03C0-A4EF5C0FF7C6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54:49.826" v="21" actId="22"/>
        <pc:sldMkLst>
          <pc:docMk/>
          <pc:sldMk cId="3448271891" sldId="266"/>
        </pc:sldMkLst>
        <pc:spChg chg="del">
          <ac:chgData name="Kaya, Kenan" userId="3929b782-325e-4207-b618-657c1ddb6ded" providerId="ADAL" clId="{8FE9B614-1892-4A2D-89A2-3FA807CBFFDC}" dt="2025-01-02T10:54:49.826" v="21" actId="22"/>
          <ac:spMkLst>
            <pc:docMk/>
            <pc:sldMk cId="3448271891" sldId="266"/>
            <ac:spMk id="3" creationId="{7A69A4ED-C873-A1FC-BEA0-5601028715C4}"/>
          </ac:spMkLst>
        </pc:spChg>
        <pc:picChg chg="add mod ord">
          <ac:chgData name="Kaya, Kenan" userId="3929b782-325e-4207-b618-657c1ddb6ded" providerId="ADAL" clId="{8FE9B614-1892-4A2D-89A2-3FA807CBFFDC}" dt="2025-01-02T10:54:49.826" v="21" actId="22"/>
          <ac:picMkLst>
            <pc:docMk/>
            <pc:sldMk cId="3448271891" sldId="266"/>
            <ac:picMk id="5" creationId="{347C5168-4D6C-46E2-9E31-58B618BCE743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58:02.151" v="23" actId="22"/>
        <pc:sldMkLst>
          <pc:docMk/>
          <pc:sldMk cId="1946828207" sldId="267"/>
        </pc:sldMkLst>
        <pc:spChg chg="del">
          <ac:chgData name="Kaya, Kenan" userId="3929b782-325e-4207-b618-657c1ddb6ded" providerId="ADAL" clId="{8FE9B614-1892-4A2D-89A2-3FA807CBFFDC}" dt="2025-01-02T10:58:02.151" v="23" actId="22"/>
          <ac:spMkLst>
            <pc:docMk/>
            <pc:sldMk cId="1946828207" sldId="267"/>
            <ac:spMk id="3" creationId="{54C97783-5EA7-342E-5023-3E343AD68E6B}"/>
          </ac:spMkLst>
        </pc:spChg>
        <pc:picChg chg="add mod ord">
          <ac:chgData name="Kaya, Kenan" userId="3929b782-325e-4207-b618-657c1ddb6ded" providerId="ADAL" clId="{8FE9B614-1892-4A2D-89A2-3FA807CBFFDC}" dt="2025-01-02T10:58:02.151" v="23" actId="22"/>
          <ac:picMkLst>
            <pc:docMk/>
            <pc:sldMk cId="1946828207" sldId="267"/>
            <ac:picMk id="5" creationId="{4E611DE5-1D34-F8BE-AF12-58C08C0718B4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0:58:47.352" v="25" actId="22"/>
        <pc:sldMkLst>
          <pc:docMk/>
          <pc:sldMk cId="4128706795" sldId="268"/>
        </pc:sldMkLst>
        <pc:spChg chg="del">
          <ac:chgData name="Kaya, Kenan" userId="3929b782-325e-4207-b618-657c1ddb6ded" providerId="ADAL" clId="{8FE9B614-1892-4A2D-89A2-3FA807CBFFDC}" dt="2025-01-02T10:58:47.352" v="25" actId="22"/>
          <ac:spMkLst>
            <pc:docMk/>
            <pc:sldMk cId="4128706795" sldId="268"/>
            <ac:spMk id="3" creationId="{BDE13E0C-9281-31A9-6DC0-020024B6989E}"/>
          </ac:spMkLst>
        </pc:spChg>
        <pc:picChg chg="add mod ord">
          <ac:chgData name="Kaya, Kenan" userId="3929b782-325e-4207-b618-657c1ddb6ded" providerId="ADAL" clId="{8FE9B614-1892-4A2D-89A2-3FA807CBFFDC}" dt="2025-01-02T10:58:47.352" v="25" actId="22"/>
          <ac:picMkLst>
            <pc:docMk/>
            <pc:sldMk cId="4128706795" sldId="268"/>
            <ac:picMk id="5" creationId="{54266786-C31A-26BB-3A93-136A26886B02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04:12.247" v="27" actId="22"/>
        <pc:sldMkLst>
          <pc:docMk/>
          <pc:sldMk cId="2224985915" sldId="269"/>
        </pc:sldMkLst>
        <pc:spChg chg="del">
          <ac:chgData name="Kaya, Kenan" userId="3929b782-325e-4207-b618-657c1ddb6ded" providerId="ADAL" clId="{8FE9B614-1892-4A2D-89A2-3FA807CBFFDC}" dt="2025-01-02T11:04:12.247" v="27" actId="22"/>
          <ac:spMkLst>
            <pc:docMk/>
            <pc:sldMk cId="2224985915" sldId="269"/>
            <ac:spMk id="3" creationId="{594C644D-3959-26B5-2C4D-D8AF168FB48A}"/>
          </ac:spMkLst>
        </pc:spChg>
        <pc:picChg chg="add mod ord">
          <ac:chgData name="Kaya, Kenan" userId="3929b782-325e-4207-b618-657c1ddb6ded" providerId="ADAL" clId="{8FE9B614-1892-4A2D-89A2-3FA807CBFFDC}" dt="2025-01-02T11:04:12.247" v="27" actId="22"/>
          <ac:picMkLst>
            <pc:docMk/>
            <pc:sldMk cId="2224985915" sldId="269"/>
            <ac:picMk id="5" creationId="{4E33BA7C-13EE-EF5C-A0F9-C6AC0E9B138E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05:42.113" v="31" actId="22"/>
        <pc:sldMkLst>
          <pc:docMk/>
          <pc:sldMk cId="2346789571" sldId="270"/>
        </pc:sldMkLst>
        <pc:spChg chg="del">
          <ac:chgData name="Kaya, Kenan" userId="3929b782-325e-4207-b618-657c1ddb6ded" providerId="ADAL" clId="{8FE9B614-1892-4A2D-89A2-3FA807CBFFDC}" dt="2025-01-02T11:04:47.820" v="29" actId="22"/>
          <ac:spMkLst>
            <pc:docMk/>
            <pc:sldMk cId="2346789571" sldId="270"/>
            <ac:spMk id="3" creationId="{47340A45-40E0-D5D6-D64D-25390F3ED1D4}"/>
          </ac:spMkLst>
        </pc:spChg>
        <pc:spChg chg="add del mod">
          <ac:chgData name="Kaya, Kenan" userId="3929b782-325e-4207-b618-657c1ddb6ded" providerId="ADAL" clId="{8FE9B614-1892-4A2D-89A2-3FA807CBFFDC}" dt="2025-01-02T11:05:42.113" v="31" actId="22"/>
          <ac:spMkLst>
            <pc:docMk/>
            <pc:sldMk cId="2346789571" sldId="270"/>
            <ac:spMk id="7" creationId="{6F43D8D2-20FB-C331-DC56-9A9998F66A9D}"/>
          </ac:spMkLst>
        </pc:spChg>
        <pc:picChg chg="add del mod ord">
          <ac:chgData name="Kaya, Kenan" userId="3929b782-325e-4207-b618-657c1ddb6ded" providerId="ADAL" clId="{8FE9B614-1892-4A2D-89A2-3FA807CBFFDC}" dt="2025-01-02T11:05:24.900" v="30" actId="478"/>
          <ac:picMkLst>
            <pc:docMk/>
            <pc:sldMk cId="2346789571" sldId="270"/>
            <ac:picMk id="5" creationId="{92AEAF1D-A24E-F930-C8CC-4D4A77311EEC}"/>
          </ac:picMkLst>
        </pc:picChg>
        <pc:picChg chg="add mod ord">
          <ac:chgData name="Kaya, Kenan" userId="3929b782-325e-4207-b618-657c1ddb6ded" providerId="ADAL" clId="{8FE9B614-1892-4A2D-89A2-3FA807CBFFDC}" dt="2025-01-02T11:05:42.113" v="31" actId="22"/>
          <ac:picMkLst>
            <pc:docMk/>
            <pc:sldMk cId="2346789571" sldId="270"/>
            <ac:picMk id="9" creationId="{96018BB3-5BB5-E7E3-3093-CBDEB0518F0F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07:35.414" v="33" actId="22"/>
        <pc:sldMkLst>
          <pc:docMk/>
          <pc:sldMk cId="2100850263" sldId="271"/>
        </pc:sldMkLst>
        <pc:spChg chg="del">
          <ac:chgData name="Kaya, Kenan" userId="3929b782-325e-4207-b618-657c1ddb6ded" providerId="ADAL" clId="{8FE9B614-1892-4A2D-89A2-3FA807CBFFDC}" dt="2025-01-02T11:07:35.414" v="33" actId="22"/>
          <ac:spMkLst>
            <pc:docMk/>
            <pc:sldMk cId="2100850263" sldId="271"/>
            <ac:spMk id="3" creationId="{3009EAB5-8052-2BD4-C637-4E8B6E4233E9}"/>
          </ac:spMkLst>
        </pc:spChg>
        <pc:picChg chg="add mod ord">
          <ac:chgData name="Kaya, Kenan" userId="3929b782-325e-4207-b618-657c1ddb6ded" providerId="ADAL" clId="{8FE9B614-1892-4A2D-89A2-3FA807CBFFDC}" dt="2025-01-02T11:07:35.414" v="33" actId="22"/>
          <ac:picMkLst>
            <pc:docMk/>
            <pc:sldMk cId="2100850263" sldId="271"/>
            <ac:picMk id="5" creationId="{ED4465E4-BD9B-D7A3-28E9-3EBDEDEEDF97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08:30.457" v="35" actId="22"/>
        <pc:sldMkLst>
          <pc:docMk/>
          <pc:sldMk cId="2432867273" sldId="272"/>
        </pc:sldMkLst>
        <pc:spChg chg="del">
          <ac:chgData name="Kaya, Kenan" userId="3929b782-325e-4207-b618-657c1ddb6ded" providerId="ADAL" clId="{8FE9B614-1892-4A2D-89A2-3FA807CBFFDC}" dt="2025-01-02T11:08:30.457" v="35" actId="22"/>
          <ac:spMkLst>
            <pc:docMk/>
            <pc:sldMk cId="2432867273" sldId="272"/>
            <ac:spMk id="3" creationId="{C473F043-20ED-0C61-3032-4DEDDBBC5BE3}"/>
          </ac:spMkLst>
        </pc:spChg>
        <pc:picChg chg="add mod ord">
          <ac:chgData name="Kaya, Kenan" userId="3929b782-325e-4207-b618-657c1ddb6ded" providerId="ADAL" clId="{8FE9B614-1892-4A2D-89A2-3FA807CBFFDC}" dt="2025-01-02T11:08:30.457" v="35" actId="22"/>
          <ac:picMkLst>
            <pc:docMk/>
            <pc:sldMk cId="2432867273" sldId="272"/>
            <ac:picMk id="5" creationId="{D2A87E95-972C-5A7E-49CB-EADB3FD02DD0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09:27.448" v="37" actId="22"/>
        <pc:sldMkLst>
          <pc:docMk/>
          <pc:sldMk cId="1869030379" sldId="273"/>
        </pc:sldMkLst>
        <pc:spChg chg="del">
          <ac:chgData name="Kaya, Kenan" userId="3929b782-325e-4207-b618-657c1ddb6ded" providerId="ADAL" clId="{8FE9B614-1892-4A2D-89A2-3FA807CBFFDC}" dt="2025-01-02T11:09:27.448" v="37" actId="22"/>
          <ac:spMkLst>
            <pc:docMk/>
            <pc:sldMk cId="1869030379" sldId="273"/>
            <ac:spMk id="3" creationId="{A365B1FD-C04E-9629-D8C9-0D4F4B2CF78B}"/>
          </ac:spMkLst>
        </pc:spChg>
        <pc:picChg chg="add mod ord">
          <ac:chgData name="Kaya, Kenan" userId="3929b782-325e-4207-b618-657c1ddb6ded" providerId="ADAL" clId="{8FE9B614-1892-4A2D-89A2-3FA807CBFFDC}" dt="2025-01-02T11:09:27.448" v="37" actId="22"/>
          <ac:picMkLst>
            <pc:docMk/>
            <pc:sldMk cId="1869030379" sldId="273"/>
            <ac:picMk id="5" creationId="{93501C66-B3A0-0A2A-5C69-0368E2659A4E}"/>
          </ac:picMkLst>
        </pc:picChg>
      </pc:sldChg>
      <pc:sldChg chg="addSp delSp modSp new mod">
        <pc:chgData name="Kaya, Kenan" userId="3929b782-325e-4207-b618-657c1ddb6ded" providerId="ADAL" clId="{8FE9B614-1892-4A2D-89A2-3FA807CBFFDC}" dt="2025-01-02T11:10:56.539" v="39" actId="22"/>
        <pc:sldMkLst>
          <pc:docMk/>
          <pc:sldMk cId="420891407" sldId="274"/>
        </pc:sldMkLst>
        <pc:spChg chg="del">
          <ac:chgData name="Kaya, Kenan" userId="3929b782-325e-4207-b618-657c1ddb6ded" providerId="ADAL" clId="{8FE9B614-1892-4A2D-89A2-3FA807CBFFDC}" dt="2025-01-02T11:10:56.539" v="39" actId="22"/>
          <ac:spMkLst>
            <pc:docMk/>
            <pc:sldMk cId="420891407" sldId="274"/>
            <ac:spMk id="3" creationId="{D451E985-3E64-CD21-901C-88F127DEB8E0}"/>
          </ac:spMkLst>
        </pc:spChg>
        <pc:picChg chg="add mod ord">
          <ac:chgData name="Kaya, Kenan" userId="3929b782-325e-4207-b618-657c1ddb6ded" providerId="ADAL" clId="{8FE9B614-1892-4A2D-89A2-3FA807CBFFDC}" dt="2025-01-02T11:10:56.539" v="39" actId="22"/>
          <ac:picMkLst>
            <pc:docMk/>
            <pc:sldMk cId="420891407" sldId="274"/>
            <ac:picMk id="5" creationId="{3B4D043B-75B5-EADB-54CB-C5F211F1D1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FA53-DEC3-4603-467E-A1CC49098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63E3-5394-EEC7-6251-3448ED4B8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38BEA-4DDC-8AC0-1368-26DEA7CA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27479-64FD-5B05-EB00-7AC0D0EC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98E7-E061-506C-085F-9E926390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1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9B30-C003-B8AA-0705-85A576BC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FB9BC-AC1B-EC2A-A237-EF10E0D5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59D7-40C0-8272-E0C1-601C3D29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9383-17DF-13D4-DF7E-4C2C34E8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074C3-FD5B-D1F2-BC9E-5642545D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2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1DBA8-CC47-3854-85B8-EA6C929D9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407CE-92AD-A832-FB98-0F1B2F503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D3EC-85E2-D1FE-9CF5-0F7A089ED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9C5E2-3FB8-3F96-0C16-94214115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C601-042A-3F23-F7BF-D143E0C4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6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EB56-1D2F-B044-498E-CFF95C0E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A087-325C-EF4C-02F1-FB0461CA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0011-A0D2-78AC-69F3-9B1AAC81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62A22-F92E-5E72-1692-0756E59E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A5BA-05AC-4F50-0430-1C7DF527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54AB-3269-D01C-7DB0-8822F4EC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960EF-F2CE-06C0-087E-D65C11A8E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E966-3D00-CF1B-8150-FD5D1089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EABE4-9DD2-B5BE-74D5-C8CCB2B6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2977-0BF0-3523-CEAA-3B91232B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4F7D-3BC3-A476-F3AB-5616236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03E6-AD66-8BD4-6B58-94B373187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20DDB-9960-F946-4867-9C73BB8FB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5414E-8F22-4D37-EA54-682F5CC9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02BAB-88FC-AD62-AF54-F91858CE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6C9FA-CE6F-DF7C-E152-CA0CA21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7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5ADC-AA7B-6E83-31E3-8A4E5229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45C16-E108-76D5-3529-5F8796C8E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D9F0C-338C-C951-60E6-591AF1E69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55C9D-CC4E-49B7-BDAE-4A937E3D6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892BD-99AE-D7EE-02E4-114504602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0F2F0-D023-207F-F519-8AA557CD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1CB34-0E66-5F52-3C11-1F24E7230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9DB8-8AEB-A10C-35B9-1DD76CFE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B74-BFF2-A26C-7EC3-F7743115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2695-7578-4CA7-7FF2-EC01F445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2C9BF-BB77-69A4-C76B-14C15A13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EE216-789A-2E7E-37E5-E0D81A6A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A2F75-3974-3CDD-4F16-3522A729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BDEA9-C4A3-50DB-FE37-28456A79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93D06-E782-DE8D-6CD6-55D6144D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9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4FC6-6A82-3E7E-8648-B463EABF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5700-CCFB-8645-2E84-4A9A7F0C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585FB-4908-3837-578E-CF056027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93C5-1DE4-3A46-4FD2-8ED7D865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A75EF-6FEB-4D18-79BC-50DF2B2B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C33AF-1182-9ADE-75D8-C48FAB08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F1D3-3ED2-66BE-E1F6-77861E7E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A67D9-656C-5FE3-CCF2-CC64529DA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07F31-077D-9B80-CCEE-1DA57CCC9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204DD-4726-5206-9979-63A8BF9D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69F28-5E87-CED7-C249-A87BADA1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E8FF-B73B-DBE3-FADD-637D392D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7872D-CD98-1C9A-6845-612BFBD1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4AD27-FBDE-78B0-B7EB-C2594CCF6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A933D-7876-36BB-FA79-D3C8DC0FF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6DDB96-52E0-42CC-9545-11969245207A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65A51-7E97-4CF9-19E4-DFAE955D4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9FFAD-39AB-3B17-9EE4-0E8ABFBB9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816F9F-C874-4C95-A171-8D4CE7E4D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342A-42F7-80FF-585B-77D94AF5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A86B0-9D9C-266E-87D1-A064F6BC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503" y="1825625"/>
            <a:ext cx="8542993" cy="4351338"/>
          </a:xfrm>
        </p:spPr>
      </p:pic>
    </p:spTree>
    <p:extLst>
      <p:ext uri="{BB962C8B-B14F-4D97-AF65-F5344CB8AC3E}">
        <p14:creationId xmlns:p14="http://schemas.microsoft.com/office/powerpoint/2010/main" val="353443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5613-5390-30F6-D7A4-3F3EBC43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76AE3-A309-7FCA-03C0-A4EF5C0FF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56" y="1825625"/>
            <a:ext cx="8553487" cy="4351338"/>
          </a:xfrm>
        </p:spPr>
      </p:pic>
    </p:spTree>
    <p:extLst>
      <p:ext uri="{BB962C8B-B14F-4D97-AF65-F5344CB8AC3E}">
        <p14:creationId xmlns:p14="http://schemas.microsoft.com/office/powerpoint/2010/main" val="201381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E9B0-A35F-EF5C-1F9D-767B890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C5168-4D6C-46E2-9E31-58B618BCE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8" y="1825625"/>
            <a:ext cx="8597884" cy="4351338"/>
          </a:xfrm>
        </p:spPr>
      </p:pic>
    </p:spTree>
    <p:extLst>
      <p:ext uri="{BB962C8B-B14F-4D97-AF65-F5344CB8AC3E}">
        <p14:creationId xmlns:p14="http://schemas.microsoft.com/office/powerpoint/2010/main" val="344827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6E76-1DBD-D67C-433D-3A1530E8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11DE5-1D34-F8BE-AF12-58C08C07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030"/>
            <a:ext cx="10515600" cy="4102528"/>
          </a:xfrm>
        </p:spPr>
      </p:pic>
    </p:spTree>
    <p:extLst>
      <p:ext uri="{BB962C8B-B14F-4D97-AF65-F5344CB8AC3E}">
        <p14:creationId xmlns:p14="http://schemas.microsoft.com/office/powerpoint/2010/main" val="194682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33D1-72E6-8AD4-31C1-C31EAA9F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66786-C31A-26BB-3A93-136A2688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78" y="1825625"/>
            <a:ext cx="7943244" cy="4351338"/>
          </a:xfrm>
        </p:spPr>
      </p:pic>
    </p:spTree>
    <p:extLst>
      <p:ext uri="{BB962C8B-B14F-4D97-AF65-F5344CB8AC3E}">
        <p14:creationId xmlns:p14="http://schemas.microsoft.com/office/powerpoint/2010/main" val="412870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7A12-538C-C0BC-EA21-35D6064E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3BA7C-13EE-EF5C-A0F9-C6AC0E9B1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494" y="1825625"/>
            <a:ext cx="9675011" cy="4351338"/>
          </a:xfrm>
        </p:spPr>
      </p:pic>
    </p:spTree>
    <p:extLst>
      <p:ext uri="{BB962C8B-B14F-4D97-AF65-F5344CB8AC3E}">
        <p14:creationId xmlns:p14="http://schemas.microsoft.com/office/powerpoint/2010/main" val="222498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BFE0-42D1-3F4B-F82F-46D834FF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018BB3-5BB5-E7E3-3093-CBDEB0518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457" y="1825625"/>
            <a:ext cx="8977085" cy="4351338"/>
          </a:xfrm>
        </p:spPr>
      </p:pic>
    </p:spTree>
    <p:extLst>
      <p:ext uri="{BB962C8B-B14F-4D97-AF65-F5344CB8AC3E}">
        <p14:creationId xmlns:p14="http://schemas.microsoft.com/office/powerpoint/2010/main" val="23467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634E-D68D-D5C9-AA82-B1B49634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465E4-BD9B-D7A3-28E9-3EBDEDEE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21" y="1825625"/>
            <a:ext cx="8766957" cy="4351338"/>
          </a:xfrm>
        </p:spPr>
      </p:pic>
    </p:spTree>
    <p:extLst>
      <p:ext uri="{BB962C8B-B14F-4D97-AF65-F5344CB8AC3E}">
        <p14:creationId xmlns:p14="http://schemas.microsoft.com/office/powerpoint/2010/main" val="210085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F65C-EAA5-0EC8-CAE6-2E3B8522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87E95-972C-5A7E-49CB-EADB3FD02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0729"/>
            <a:ext cx="10515600" cy="3841130"/>
          </a:xfrm>
        </p:spPr>
      </p:pic>
    </p:spTree>
    <p:extLst>
      <p:ext uri="{BB962C8B-B14F-4D97-AF65-F5344CB8AC3E}">
        <p14:creationId xmlns:p14="http://schemas.microsoft.com/office/powerpoint/2010/main" val="243286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09F7-9694-1ABA-D75A-F3092C23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01C66-B3A0-0A2A-5C69-0368E265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444" y="1825625"/>
            <a:ext cx="8203112" cy="4351338"/>
          </a:xfrm>
        </p:spPr>
      </p:pic>
    </p:spTree>
    <p:extLst>
      <p:ext uri="{BB962C8B-B14F-4D97-AF65-F5344CB8AC3E}">
        <p14:creationId xmlns:p14="http://schemas.microsoft.com/office/powerpoint/2010/main" val="186903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E043-4E35-2AD0-0D76-12BBB63A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D043B-75B5-EADB-54CB-C5F211F1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696" y="1825625"/>
            <a:ext cx="9144608" cy="4351338"/>
          </a:xfrm>
        </p:spPr>
      </p:pic>
    </p:spTree>
    <p:extLst>
      <p:ext uri="{BB962C8B-B14F-4D97-AF65-F5344CB8AC3E}">
        <p14:creationId xmlns:p14="http://schemas.microsoft.com/office/powerpoint/2010/main" val="42089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209E-833C-5083-F908-A2A042CD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7D893-DFCF-7439-DD49-4293E67EE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553" y="1825625"/>
            <a:ext cx="8592894" cy="4351338"/>
          </a:xfrm>
        </p:spPr>
      </p:pic>
    </p:spTree>
    <p:extLst>
      <p:ext uri="{BB962C8B-B14F-4D97-AF65-F5344CB8AC3E}">
        <p14:creationId xmlns:p14="http://schemas.microsoft.com/office/powerpoint/2010/main" val="260714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DAF6-3600-7AC3-C6DD-992810A4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92382-91F5-75FE-33BE-1F10F5677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982"/>
            <a:ext cx="10515600" cy="4306624"/>
          </a:xfrm>
        </p:spPr>
      </p:pic>
    </p:spTree>
    <p:extLst>
      <p:ext uri="{BB962C8B-B14F-4D97-AF65-F5344CB8AC3E}">
        <p14:creationId xmlns:p14="http://schemas.microsoft.com/office/powerpoint/2010/main" val="145199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6E3E-79DF-90AA-E321-7BFDE718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1DC65-7F84-F5DB-15C3-FFF6E780D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454" y="1825625"/>
            <a:ext cx="10059092" cy="4351338"/>
          </a:xfrm>
        </p:spPr>
      </p:pic>
    </p:spTree>
    <p:extLst>
      <p:ext uri="{BB962C8B-B14F-4D97-AF65-F5344CB8AC3E}">
        <p14:creationId xmlns:p14="http://schemas.microsoft.com/office/powerpoint/2010/main" val="14497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728E-56DF-A917-DF18-5610D63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850A2-97AE-BA8C-85D3-72E43EB24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586" y="1825625"/>
            <a:ext cx="8734828" cy="4351338"/>
          </a:xfrm>
        </p:spPr>
      </p:pic>
    </p:spTree>
    <p:extLst>
      <p:ext uri="{BB962C8B-B14F-4D97-AF65-F5344CB8AC3E}">
        <p14:creationId xmlns:p14="http://schemas.microsoft.com/office/powerpoint/2010/main" val="25434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690B-0A3A-F3AB-90F2-E86653D1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7F787-1CF2-443B-C408-4B064A595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28" y="1825625"/>
            <a:ext cx="10512143" cy="4351338"/>
          </a:xfrm>
        </p:spPr>
      </p:pic>
    </p:spTree>
    <p:extLst>
      <p:ext uri="{BB962C8B-B14F-4D97-AF65-F5344CB8AC3E}">
        <p14:creationId xmlns:p14="http://schemas.microsoft.com/office/powerpoint/2010/main" val="236042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3657-F12B-44B5-2296-171C024D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3B67D9-EF19-F8F1-D3E7-B5CC8F79F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254" y="1825625"/>
            <a:ext cx="7901492" cy="4351338"/>
          </a:xfrm>
        </p:spPr>
      </p:pic>
    </p:spTree>
    <p:extLst>
      <p:ext uri="{BB962C8B-B14F-4D97-AF65-F5344CB8AC3E}">
        <p14:creationId xmlns:p14="http://schemas.microsoft.com/office/powerpoint/2010/main" val="57336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B9D9-B5DE-C286-3E5F-0D317A36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08FE6-D644-2F46-53C3-944B95F7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63" y="1825625"/>
            <a:ext cx="8313074" cy="4351338"/>
          </a:xfrm>
        </p:spPr>
      </p:pic>
    </p:spTree>
    <p:extLst>
      <p:ext uri="{BB962C8B-B14F-4D97-AF65-F5344CB8AC3E}">
        <p14:creationId xmlns:p14="http://schemas.microsoft.com/office/powerpoint/2010/main" val="372985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7EFA-FC17-3B63-4720-274FC63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529DF-39C4-CFF8-1212-0232729A4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8050"/>
            <a:ext cx="10515600" cy="2086488"/>
          </a:xfrm>
        </p:spPr>
      </p:pic>
    </p:spTree>
    <p:extLst>
      <p:ext uri="{BB962C8B-B14F-4D97-AF65-F5344CB8AC3E}">
        <p14:creationId xmlns:p14="http://schemas.microsoft.com/office/powerpoint/2010/main" val="186810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c359f51-db54-4ad4-9dc7-402f0f5fc989}" enabled="0" method="" siteId="{1c359f51-db54-4ad4-9dc7-402f0f5fc98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Kaya, Kenan</dc:creator>
  <cp:lastModifiedBy>Kaya, Kenan</cp:lastModifiedBy>
  <cp:revision>1</cp:revision>
  <dcterms:created xsi:type="dcterms:W3CDTF">2025-01-02T10:16:59Z</dcterms:created>
  <dcterms:modified xsi:type="dcterms:W3CDTF">2025-01-02T11:11:04Z</dcterms:modified>
</cp:coreProperties>
</file>